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AAF14-7887-EE40-A999-F7B5C11DA6F8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8722-D518-5B41-AC0B-B85F1B9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3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39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72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89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60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72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34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38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31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0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2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9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8A0D7-2DAD-D14F-929A-F4FE2691E050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C222FF4-55B9-BE4C-AA89-0B16A4667C2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84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DA24-6FF0-9F48-A995-971266E99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God’s Up to Something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0C965-E80C-C644-B59E-9F8052DA8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8514" y="4079875"/>
            <a:ext cx="4049485" cy="1655762"/>
          </a:xfrm>
        </p:spPr>
        <p:txBody>
          <a:bodyPr>
            <a:normAutofit/>
          </a:bodyPr>
          <a:lstStyle/>
          <a:p>
            <a:r>
              <a:rPr lang="en-US" sz="3600" dirty="0"/>
              <a:t>IN THIS PLACE</a:t>
            </a:r>
          </a:p>
        </p:txBody>
      </p:sp>
    </p:spTree>
    <p:extLst>
      <p:ext uri="{BB962C8B-B14F-4D97-AF65-F5344CB8AC3E}">
        <p14:creationId xmlns:p14="http://schemas.microsoft.com/office/powerpoint/2010/main" val="229871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1B190-8702-6949-A06C-76B41B147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003" y="804519"/>
            <a:ext cx="10333851" cy="1049235"/>
          </a:xfrm>
        </p:spPr>
        <p:txBody>
          <a:bodyPr/>
          <a:lstStyle/>
          <a:p>
            <a:r>
              <a:rPr lang="en-US" dirty="0"/>
              <a:t>Brainstorming in a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887D1-7EC0-EC44-8562-8BD8BE3C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38800" cy="4351338"/>
          </a:xfrm>
        </p:spPr>
        <p:txBody>
          <a:bodyPr/>
          <a:lstStyle/>
          <a:p>
            <a:r>
              <a:rPr lang="en-US" sz="2800" dirty="0"/>
              <a:t>First session: Practicing Gratitude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Second session: Possibilities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Today’s session: God is Up to Something – in this Place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7001D4-81FF-E344-9948-A4C4AA3C7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792" y="1594"/>
            <a:ext cx="4203008" cy="60518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529D4D-D261-2040-806E-9C6F9E56EE04}"/>
              </a:ext>
            </a:extLst>
          </p:cNvPr>
          <p:cNvSpPr txBox="1"/>
          <p:nvPr/>
        </p:nvSpPr>
        <p:spPr>
          <a:xfrm>
            <a:off x="7526149" y="6308332"/>
            <a:ext cx="3827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Abundance list provided by Tina Kvitek</a:t>
            </a:r>
          </a:p>
        </p:txBody>
      </p:sp>
    </p:spTree>
    <p:extLst>
      <p:ext uri="{BB962C8B-B14F-4D97-AF65-F5344CB8AC3E}">
        <p14:creationId xmlns:p14="http://schemas.microsoft.com/office/powerpoint/2010/main" val="146309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26BD2-20DF-3343-88CA-7D51F902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 Today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0FF210-14C1-814E-BC6E-A4B9CE3F20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146" y="1329136"/>
            <a:ext cx="10058400" cy="473738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59E325-5A5C-6F4B-9368-6B93A898062F}"/>
              </a:ext>
            </a:extLst>
          </p:cNvPr>
          <p:cNvSpPr txBox="1"/>
          <p:nvPr/>
        </p:nvSpPr>
        <p:spPr>
          <a:xfrm>
            <a:off x="8219326" y="6318607"/>
            <a:ext cx="3246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provided by Tina Kvitek</a:t>
            </a:r>
          </a:p>
        </p:txBody>
      </p:sp>
    </p:spTree>
    <p:extLst>
      <p:ext uri="{BB962C8B-B14F-4D97-AF65-F5344CB8AC3E}">
        <p14:creationId xmlns:p14="http://schemas.microsoft.com/office/powerpoint/2010/main" val="188305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D0DE1-BBD9-494D-B7FA-73BE46AB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CD81B-E250-B549-942D-A66A712B7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7514" y="1864640"/>
            <a:ext cx="892628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IN A CHANGING WORLD</a:t>
            </a:r>
          </a:p>
          <a:p>
            <a:r>
              <a:rPr lang="en-US" sz="3600" dirty="0"/>
              <a:t>Strategic planning key to making changes</a:t>
            </a:r>
          </a:p>
          <a:p>
            <a:r>
              <a:rPr lang="en-US" sz="3600" dirty="0"/>
              <a:t>Partners are critical</a:t>
            </a:r>
          </a:p>
          <a:p>
            <a:r>
              <a:rPr lang="en-US" sz="3600" dirty="0"/>
              <a:t>Let things die so more impactful programs can rise</a:t>
            </a:r>
          </a:p>
          <a:p>
            <a:pPr marL="0" indent="0">
              <a:buNone/>
            </a:pPr>
            <a:r>
              <a:rPr lang="en-US" sz="3600" dirty="0"/>
              <a:t>Do with excellence, not everything.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0724A7-1F46-6344-A5E6-B00A79FE42E3}"/>
              </a:ext>
            </a:extLst>
          </p:cNvPr>
          <p:cNvSpPr txBox="1"/>
          <p:nvPr/>
        </p:nvSpPr>
        <p:spPr>
          <a:xfrm>
            <a:off x="8494491" y="6308332"/>
            <a:ext cx="285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provided by Mike Ward</a:t>
            </a:r>
          </a:p>
        </p:txBody>
      </p:sp>
    </p:spTree>
    <p:extLst>
      <p:ext uri="{BB962C8B-B14F-4D97-AF65-F5344CB8AC3E}">
        <p14:creationId xmlns:p14="http://schemas.microsoft.com/office/powerpoint/2010/main" val="279077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355E-7073-9C4E-8054-2BFEFF4A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OUT : TABLE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3DA0-A711-584E-A29C-AF28EFB2E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Now that we’ve had a month to think about it and using the recommendations on the previous two slides:</a:t>
            </a:r>
          </a:p>
          <a:p>
            <a:r>
              <a:rPr lang="en-US" sz="2800" dirty="0"/>
              <a:t>If we create a new strategic plan, how far out are we envisioning?</a:t>
            </a:r>
          </a:p>
          <a:p>
            <a:r>
              <a:rPr lang="en-US" sz="2800" dirty="0"/>
              <a:t>What things aren’t as important anymore? And to whom?</a:t>
            </a:r>
          </a:p>
          <a:p>
            <a:r>
              <a:rPr lang="en-US" sz="2800" dirty="0"/>
              <a:t>What things are? And to whom?</a:t>
            </a:r>
          </a:p>
          <a:p>
            <a:r>
              <a:rPr lang="en-US" sz="2800" dirty="0"/>
              <a:t>Who might our partners be?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00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F035-31AC-E84A-A493-3D9B49F2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DF78A-BA5E-E644-BA3D-8E036A0AF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743" y="2054225"/>
            <a:ext cx="854528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Those with us are fully committed. 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r>
              <a:rPr lang="en-US" sz="3600" dirty="0"/>
              <a:t>STP: Same Ten People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Invite people into Outcome.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3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728A-E6A8-554E-BD43-950FA182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IN: TABLE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80F1A-7C01-6E46-9743-7DB16643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If you consider US: those STP that will be fully committed:</a:t>
            </a:r>
          </a:p>
          <a:p>
            <a:r>
              <a:rPr lang="en-US" sz="2800" dirty="0"/>
              <a:t>What would you recommend?</a:t>
            </a:r>
          </a:p>
          <a:p>
            <a:r>
              <a:rPr lang="en-US" sz="2800" dirty="0"/>
              <a:t>Add in Outcome: What would it mean to invite people – not just us – to outcome possibilities?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803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CA3BEE-46FE-8D43-AD2F-5E1EA11EB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PAUSE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50A6DE-FCAA-B243-97CC-B1524F53C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36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Be story makers, not just story tellers. She emphasizes that stories give us guidance to recognize the world as a gift and to think how we might respond.</a:t>
            </a:r>
            <a:r>
              <a:rPr lang="en-US" sz="3600" i="1" dirty="0">
                <a:effectLst/>
              </a:rPr>
              <a:t> </a:t>
            </a:r>
          </a:p>
          <a:p>
            <a:pPr marL="0" indent="0" algn="l">
              <a:buNone/>
            </a:pPr>
            <a:r>
              <a:rPr lang="en-US" dirty="0">
                <a:effectLst/>
              </a:rPr>
              <a:t> 	</a:t>
            </a:r>
          </a:p>
          <a:p>
            <a:pPr marL="0" indent="0" algn="l">
              <a:buNone/>
            </a:pPr>
            <a:r>
              <a:rPr lang="en-US" dirty="0">
                <a:effectLst/>
              </a:rPr>
              <a:t>	~ Robin Wall Kimmerer, </a:t>
            </a:r>
            <a:r>
              <a:rPr lang="en-US" u="sng" dirty="0"/>
              <a:t>Braiding Sweetgrass</a:t>
            </a:r>
            <a:r>
              <a:rPr lang="en-US" dirty="0"/>
              <a:t> author, MacArthur Genius Award winner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600358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{E2A60446-8F65-BD41-8969-DD9EB156AEDC}tf10001119</Template>
  <TotalTime>203</TotalTime>
  <Words>262</Words>
  <Application>Microsoft Macintosh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Gallery</vt:lpstr>
      <vt:lpstr>God’s Up to Something</vt:lpstr>
      <vt:lpstr>Brainstorming in a Group</vt:lpstr>
      <vt:lpstr>Where We Are Today</vt:lpstr>
      <vt:lpstr>ZOOM OUT</vt:lpstr>
      <vt:lpstr>ZOOM OUT : TABLE QUESTIONS</vt:lpstr>
      <vt:lpstr>ZOOM IN</vt:lpstr>
      <vt:lpstr>ZOOM IN: TABLE QUESTIONS</vt:lpstr>
      <vt:lpstr>HIT PAUSE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Up to Something</dc:title>
  <dc:creator>Mark Elstad</dc:creator>
  <cp:lastModifiedBy>Mark Elstad</cp:lastModifiedBy>
  <cp:revision>3</cp:revision>
  <cp:lastPrinted>2022-10-15T19:01:01Z</cp:lastPrinted>
  <dcterms:created xsi:type="dcterms:W3CDTF">2022-10-15T15:51:17Z</dcterms:created>
  <dcterms:modified xsi:type="dcterms:W3CDTF">2022-10-17T21:57:40Z</dcterms:modified>
</cp:coreProperties>
</file>