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62" r:id="rId4"/>
    <p:sldId id="261" r:id="rId5"/>
    <p:sldId id="263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41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66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54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42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5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29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67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41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27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52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0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D670-8031-D24D-AFC8-9250955C350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27D78C-5B5D-874C-B003-A4ADCCBFE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49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944CBA-06A3-CC46-A885-4701520C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36952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God’s Work. Our Hands.</a:t>
            </a:r>
            <a:br>
              <a:rPr lang="en-US" sz="6000" dirty="0"/>
            </a:b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What will God do next in this place?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D8A9-38F4-8D4B-9FEF-79FB27BD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ZOOM OUT: Re-imagine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178CC-4B2F-464A-B7F9-88C2D2D2F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What constitutes a faith community?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4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5354-FF8C-564A-B843-FFD452C2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ZOOM OUT: Re-imagine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0FF2D-B798-2B4A-A3F2-65217644A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 Church not tied to place.</a:t>
            </a:r>
          </a:p>
          <a:p>
            <a:pPr lvl="1"/>
            <a:r>
              <a:rPr lang="en-US" sz="4000" dirty="0"/>
              <a:t>Go to Sunday services in one place,</a:t>
            </a:r>
          </a:p>
          <a:p>
            <a:pPr lvl="1"/>
            <a:r>
              <a:rPr lang="en-US" sz="4000" dirty="0"/>
              <a:t>Kids to another</a:t>
            </a:r>
          </a:p>
          <a:p>
            <a:pPr lvl="1"/>
            <a:r>
              <a:rPr lang="en-US" sz="4000" dirty="0"/>
              <a:t>Bible Study in another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792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F7BD-0AEC-BC46-BDE3-58CBC3DD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ZOOM IN: Re-purpose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3BECF-6B37-E548-B470-EB85901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Our building</a:t>
            </a:r>
          </a:p>
          <a:p>
            <a:pPr marL="457200" lvl="1" indent="0">
              <a:buNone/>
            </a:pPr>
            <a:r>
              <a:rPr lang="en-US" sz="3600" dirty="0"/>
              <a:t>Our biggest need to care for</a:t>
            </a:r>
          </a:p>
          <a:p>
            <a:pPr marL="914400" lvl="2" indent="0">
              <a:buNone/>
            </a:pPr>
            <a:r>
              <a:rPr lang="en-US" sz="3600" dirty="0"/>
              <a:t>What if, we: </a:t>
            </a:r>
          </a:p>
          <a:p>
            <a:pPr lvl="3"/>
            <a:r>
              <a:rPr lang="en-US" sz="3600" dirty="0"/>
              <a:t>Building Endowment </a:t>
            </a:r>
          </a:p>
          <a:p>
            <a:pPr lvl="3"/>
            <a:endParaRPr lang="en-US" sz="3600" dirty="0"/>
          </a:p>
          <a:p>
            <a:pPr lvl="3"/>
            <a:endParaRPr lang="en-US" sz="3600" dirty="0"/>
          </a:p>
          <a:p>
            <a:pPr lvl="2"/>
            <a:endParaRPr lang="en-US" sz="36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892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FBE7-8562-E947-8FA8-535EE517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ZOOM IN: Re-purpose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C0542-1C6C-3646-8721-1DF5A6FD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37" y="2026618"/>
            <a:ext cx="11012563" cy="345061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dirty="0"/>
              <a:t>Our biggest opportunity to make changes to fuel our mission</a:t>
            </a:r>
          </a:p>
          <a:p>
            <a:pPr marL="914400" lvl="2" indent="0">
              <a:buNone/>
            </a:pPr>
            <a:r>
              <a:rPr lang="en-US" sz="2400" dirty="0"/>
              <a:t>What if, we:</a:t>
            </a:r>
          </a:p>
          <a:p>
            <a:pPr lvl="3"/>
            <a:r>
              <a:rPr lang="en-US" sz="2400" dirty="0"/>
              <a:t>Redeemer Lutheran in North Minneapolis in 40 </a:t>
            </a:r>
            <a:r>
              <a:rPr lang="en-US" sz="2400" dirty="0" err="1"/>
              <a:t>yrs</a:t>
            </a:r>
            <a:r>
              <a:rPr lang="en-US" sz="2400" dirty="0"/>
              <a:t> created a whole campus and a separate non-profit to serve </a:t>
            </a:r>
            <a:r>
              <a:rPr lang="en-US" sz="2400"/>
              <a:t>the community</a:t>
            </a:r>
            <a:endParaRPr lang="en-US" sz="2400" dirty="0"/>
          </a:p>
          <a:p>
            <a:pPr lvl="3"/>
            <a:r>
              <a:rPr lang="en-US" sz="2400" dirty="0"/>
              <a:t>Share the building with another organization, like Crossroads</a:t>
            </a:r>
          </a:p>
          <a:p>
            <a:pPr lvl="3"/>
            <a:r>
              <a:rPr lang="en-US" sz="2400" dirty="0"/>
              <a:t>We visit a way to rebuild or use existing land for affordable housing</a:t>
            </a:r>
          </a:p>
          <a:p>
            <a:pPr lvl="3"/>
            <a:r>
              <a:rPr lang="en-US" sz="2400" dirty="0"/>
              <a:t>Move our congregation to another Lutheran church and re-purpose the whole corner lot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117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35DD-C920-6B41-9F76-EFE48406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HIT PAUSE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B7CF8-97E5-5840-8CD1-0BEF148DE139}"/>
              </a:ext>
            </a:extLst>
          </p:cNvPr>
          <p:cNvSpPr txBox="1"/>
          <p:nvPr/>
        </p:nvSpPr>
        <p:spPr>
          <a:xfrm>
            <a:off x="1034143" y="3249777"/>
            <a:ext cx="100207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Prophets of a Future Not Our Own</a:t>
            </a:r>
          </a:p>
        </p:txBody>
      </p:sp>
    </p:spTree>
    <p:extLst>
      <p:ext uri="{BB962C8B-B14F-4D97-AF65-F5344CB8AC3E}">
        <p14:creationId xmlns:p14="http://schemas.microsoft.com/office/powerpoint/2010/main" val="20199210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{E2A60446-8F65-BD41-8969-DD9EB156AEDC}tf10001119</Template>
  <TotalTime>1814</TotalTime>
  <Words>159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God’s Work. Our Hands.   What will God do next in this place?  </vt:lpstr>
      <vt:lpstr>ZOOM OUT: Re-imagine</vt:lpstr>
      <vt:lpstr>ZOOM OUT: Re-imagine</vt:lpstr>
      <vt:lpstr>ZOOM IN: Re-purpose</vt:lpstr>
      <vt:lpstr>ZOOM IN: Re-purpose</vt:lpstr>
      <vt:lpstr>HIT PAUSE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Work. Our Hands.   What will God do next in this place?  </dc:title>
  <dc:creator>Mark Elstad</dc:creator>
  <cp:lastModifiedBy>Mark Elstad</cp:lastModifiedBy>
  <cp:revision>2</cp:revision>
  <cp:lastPrinted>2022-10-02T01:27:17Z</cp:lastPrinted>
  <dcterms:created xsi:type="dcterms:W3CDTF">2022-09-30T19:46:23Z</dcterms:created>
  <dcterms:modified xsi:type="dcterms:W3CDTF">2022-10-17T19:59:47Z</dcterms:modified>
</cp:coreProperties>
</file>